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533" r:id="rId6"/>
    <p:sldId id="531" r:id="rId7"/>
    <p:sldId id="267" r:id="rId8"/>
    <p:sldId id="268" r:id="rId9"/>
    <p:sldId id="272" r:id="rId10"/>
    <p:sldId id="524" r:id="rId11"/>
    <p:sldId id="527" r:id="rId12"/>
    <p:sldId id="289" r:id="rId13"/>
    <p:sldId id="523" r:id="rId14"/>
    <p:sldId id="537" r:id="rId15"/>
    <p:sldId id="535" r:id="rId16"/>
    <p:sldId id="538" r:id="rId17"/>
    <p:sldId id="530" r:id="rId18"/>
    <p:sldId id="269" r:id="rId19"/>
    <p:sldId id="270" r:id="rId20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 </a:t>
            </a:r>
            <a:r>
              <a:rPr lang="en-US" i="1" dirty="0"/>
              <a:t>u(t)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 </a:t>
            </a:r>
            <a:r>
              <a:rPr lang="en-US" i="1" dirty="0"/>
              <a:t>y(t)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329E-91A6-D607-6E41-501F4C69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 &amp; Control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9F819-8BFF-60F4-4294-CA9423D56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What is the open loop system?</a:t>
            </a:r>
          </a:p>
          <a:p>
            <a:r>
              <a:rPr lang="en-US" sz="2800" dirty="0"/>
              <a:t>What is the output (</a:t>
            </a:r>
            <a:r>
              <a:rPr lang="en-US" sz="2800" b="1" dirty="0"/>
              <a:t>measured output</a:t>
            </a:r>
            <a:r>
              <a:rPr lang="en-US" sz="2800" dirty="0"/>
              <a:t>) you want to control?</a:t>
            </a:r>
          </a:p>
          <a:p>
            <a:r>
              <a:rPr lang="en-US" sz="2800" dirty="0"/>
              <a:t>Requirements for effective control.</a:t>
            </a:r>
          </a:p>
          <a:p>
            <a:pPr marL="939800" lvl="1" indent="-457200"/>
            <a:r>
              <a:rPr lang="en-US" sz="2400" dirty="0"/>
              <a:t>How accurately must the controller track the objective (</a:t>
            </a:r>
            <a:r>
              <a:rPr lang="en-US" sz="2400" b="1" dirty="0"/>
              <a:t>bias</a:t>
            </a:r>
            <a:r>
              <a:rPr lang="en-US" sz="2400" dirty="0"/>
              <a:t>)?</a:t>
            </a:r>
          </a:p>
          <a:p>
            <a:pPr marL="939800" lvl="1" indent="-457200"/>
            <a:r>
              <a:rPr lang="en-US" sz="2400" dirty="0"/>
              <a:t>How quickly must the controller adjust after a disruption (</a:t>
            </a:r>
            <a:r>
              <a:rPr lang="en-US" sz="2400" b="1" dirty="0"/>
              <a:t>settling time</a:t>
            </a:r>
            <a:r>
              <a:rPr lang="en-US" sz="2400" dirty="0"/>
              <a:t>)?</a:t>
            </a:r>
          </a:p>
          <a:p>
            <a:pPr marL="939800" lvl="1" indent="-457200"/>
            <a:r>
              <a:rPr lang="en-US" sz="2400" dirty="0"/>
              <a:t>Tolerance of oscillations, overshoot, undershoot?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32237-FD3A-4ACB-EEDA-A218791C4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245957" y="3733084"/>
            <a:ext cx="859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 outputs such as bacterial density, hand motion, insulin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A8EBA-BF1C-95F1-B60B-76100EFD7941}"/>
              </a:ext>
            </a:extLst>
          </p:cNvPr>
          <p:cNvSpPr txBox="1"/>
          <p:nvPr/>
        </p:nvSpPr>
        <p:spPr>
          <a:xfrm>
            <a:off x="245956" y="4250507"/>
            <a:ext cx="699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 bounded inputs produce bounded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28AB-7A9F-85D7-092A-7D2FFF0E2CDA}"/>
              </a:ext>
            </a:extLst>
          </p:cNvPr>
          <p:cNvSpPr txBox="1"/>
          <p:nvPr/>
        </p:nvSpPr>
        <p:spPr>
          <a:xfrm>
            <a:off x="245956" y="4767930"/>
            <a:ext cx="87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Satisfy other requirements such as short settling times and no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(4 assignments): 20%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55203</TotalTime>
  <Words>850</Words>
  <Application>Microsoft Macintosh PowerPoint</Application>
  <PresentationFormat>On-screen Show (4:3)</PresentationFormat>
  <Paragraphs>178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System Description &amp; 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209</cp:revision>
  <dcterms:created xsi:type="dcterms:W3CDTF">2008-11-04T22:35:39Z</dcterms:created>
  <dcterms:modified xsi:type="dcterms:W3CDTF">2026-01-01T19:46:48Z</dcterms:modified>
</cp:coreProperties>
</file>